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8" r:id="rId2"/>
    <p:sldId id="260" r:id="rId3"/>
    <p:sldId id="271" r:id="rId4"/>
    <p:sldId id="273" r:id="rId5"/>
    <p:sldId id="276" r:id="rId6"/>
    <p:sldId id="278" r:id="rId7"/>
    <p:sldId id="277" r:id="rId8"/>
    <p:sldId id="279" r:id="rId9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83F185-579D-48EB-8358-76B12C3A3277}" v="15" dt="2021-05-05T00:43:32.407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280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ney Bissoli" userId="27a8628a50772066" providerId="LiveId" clId="{4A83F185-579D-48EB-8358-76B12C3A3277}"/>
    <pc:docChg chg="undo custSel addSld delSld modSld sldOrd">
      <pc:chgData name="Sidney Bissoli" userId="27a8628a50772066" providerId="LiveId" clId="{4A83F185-579D-48EB-8358-76B12C3A3277}" dt="2021-05-05T01:00:36.797" v="782" actId="113"/>
      <pc:docMkLst>
        <pc:docMk/>
      </pc:docMkLst>
      <pc:sldChg chg="modSp mod">
        <pc:chgData name="Sidney Bissoli" userId="27a8628a50772066" providerId="LiveId" clId="{4A83F185-579D-48EB-8358-76B12C3A3277}" dt="2021-05-04T23:48:13.649" v="209" actId="20577"/>
        <pc:sldMkLst>
          <pc:docMk/>
          <pc:sldMk cId="1732698309" sldId="258"/>
        </pc:sldMkLst>
        <pc:spChg chg="mod">
          <ac:chgData name="Sidney Bissoli" userId="27a8628a50772066" providerId="LiveId" clId="{4A83F185-579D-48EB-8358-76B12C3A3277}" dt="2021-05-04T23:47:25.408" v="126" actId="255"/>
          <ac:spMkLst>
            <pc:docMk/>
            <pc:sldMk cId="1732698309" sldId="258"/>
            <ac:spMk id="2" creationId="{00000000-0000-0000-0000-000000000000}"/>
          </ac:spMkLst>
        </pc:spChg>
        <pc:spChg chg="mod">
          <ac:chgData name="Sidney Bissoli" userId="27a8628a50772066" providerId="LiveId" clId="{4A83F185-579D-48EB-8358-76B12C3A3277}" dt="2021-05-04T23:48:13.649" v="209" actId="20577"/>
          <ac:spMkLst>
            <pc:docMk/>
            <pc:sldMk cId="1732698309" sldId="258"/>
            <ac:spMk id="3" creationId="{00000000-0000-0000-0000-000000000000}"/>
          </ac:spMkLst>
        </pc:spChg>
      </pc:sldChg>
      <pc:sldChg chg="modSp mod">
        <pc:chgData name="Sidney Bissoli" userId="27a8628a50772066" providerId="LiveId" clId="{4A83F185-579D-48EB-8358-76B12C3A3277}" dt="2021-05-05T00:04:49.514" v="432" actId="255"/>
        <pc:sldMkLst>
          <pc:docMk/>
          <pc:sldMk cId="1440355687" sldId="260"/>
        </pc:sldMkLst>
        <pc:spChg chg="mod">
          <ac:chgData name="Sidney Bissoli" userId="27a8628a50772066" providerId="LiveId" clId="{4A83F185-579D-48EB-8358-76B12C3A3277}" dt="2021-05-05T00:04:49.514" v="432" actId="255"/>
          <ac:spMkLst>
            <pc:docMk/>
            <pc:sldMk cId="1440355687" sldId="260"/>
            <ac:spMk id="13" creationId="{00000000-0000-0000-0000-000000000000}"/>
          </ac:spMkLst>
        </pc:spChg>
        <pc:spChg chg="mod">
          <ac:chgData name="Sidney Bissoli" userId="27a8628a50772066" providerId="LiveId" clId="{4A83F185-579D-48EB-8358-76B12C3A3277}" dt="2021-05-05T00:00:02.520" v="335" actId="115"/>
          <ac:spMkLst>
            <pc:docMk/>
            <pc:sldMk cId="1440355687" sldId="260"/>
            <ac:spMk id="14" creationId="{00000000-0000-0000-0000-000000000000}"/>
          </ac:spMkLst>
        </pc:spChg>
      </pc:sldChg>
      <pc:sldChg chg="del">
        <pc:chgData name="Sidney Bissoli" userId="27a8628a50772066" providerId="LiveId" clId="{4A83F185-579D-48EB-8358-76B12C3A3277}" dt="2021-05-05T00:59:58.055" v="754" actId="47"/>
        <pc:sldMkLst>
          <pc:docMk/>
          <pc:sldMk cId="1848256825" sldId="261"/>
        </pc:sldMkLst>
      </pc:sldChg>
      <pc:sldChg chg="del">
        <pc:chgData name="Sidney Bissoli" userId="27a8628a50772066" providerId="LiveId" clId="{4A83F185-579D-48EB-8358-76B12C3A3277}" dt="2021-05-05T00:59:59.397" v="755" actId="47"/>
        <pc:sldMkLst>
          <pc:docMk/>
          <pc:sldMk cId="880705590" sldId="262"/>
        </pc:sldMkLst>
      </pc:sldChg>
      <pc:sldChg chg="del">
        <pc:chgData name="Sidney Bissoli" userId="27a8628a50772066" providerId="LiveId" clId="{4A83F185-579D-48EB-8358-76B12C3A3277}" dt="2021-05-05T01:00:00.596" v="756" actId="47"/>
        <pc:sldMkLst>
          <pc:docMk/>
          <pc:sldMk cId="2249699226" sldId="263"/>
        </pc:sldMkLst>
      </pc:sldChg>
      <pc:sldChg chg="addSp modSp del mod">
        <pc:chgData name="Sidney Bissoli" userId="27a8628a50772066" providerId="LiveId" clId="{4A83F185-579D-48EB-8358-76B12C3A3277}" dt="2021-05-05T01:00:01.739" v="757" actId="47"/>
        <pc:sldMkLst>
          <pc:docMk/>
          <pc:sldMk cId="3240797513" sldId="264"/>
        </pc:sldMkLst>
        <pc:picChg chg="add mod">
          <ac:chgData name="Sidney Bissoli" userId="27a8628a50772066" providerId="LiveId" clId="{4A83F185-579D-48EB-8358-76B12C3A3277}" dt="2021-05-05T00:17:51.429" v="470" actId="14100"/>
          <ac:picMkLst>
            <pc:docMk/>
            <pc:sldMk cId="3240797513" sldId="264"/>
            <ac:picMk id="4" creationId="{B8A26F42-D46C-4B5B-8325-A16E20B8CB91}"/>
          </ac:picMkLst>
        </pc:picChg>
      </pc:sldChg>
      <pc:sldChg chg="del">
        <pc:chgData name="Sidney Bissoli" userId="27a8628a50772066" providerId="LiveId" clId="{4A83F185-579D-48EB-8358-76B12C3A3277}" dt="2021-05-05T01:00:02.671" v="758" actId="47"/>
        <pc:sldMkLst>
          <pc:docMk/>
          <pc:sldMk cId="888304381" sldId="265"/>
        </pc:sldMkLst>
      </pc:sldChg>
      <pc:sldChg chg="del">
        <pc:chgData name="Sidney Bissoli" userId="27a8628a50772066" providerId="LiveId" clId="{4A83F185-579D-48EB-8358-76B12C3A3277}" dt="2021-05-05T01:00:03.719" v="759" actId="47"/>
        <pc:sldMkLst>
          <pc:docMk/>
          <pc:sldMk cId="2902466307" sldId="266"/>
        </pc:sldMkLst>
      </pc:sldChg>
      <pc:sldChg chg="addSp modSp del mod modClrScheme chgLayout">
        <pc:chgData name="Sidney Bissoli" userId="27a8628a50772066" providerId="LiveId" clId="{4A83F185-579D-48EB-8358-76B12C3A3277}" dt="2021-05-05T01:00:04.562" v="760" actId="47"/>
        <pc:sldMkLst>
          <pc:docMk/>
          <pc:sldMk cId="3350644395" sldId="267"/>
        </pc:sldMkLst>
        <pc:spChg chg="add mod">
          <ac:chgData name="Sidney Bissoli" userId="27a8628a50772066" providerId="LiveId" clId="{4A83F185-579D-48EB-8358-76B12C3A3277}" dt="2021-05-05T00:17:24.411" v="467" actId="26606"/>
          <ac:spMkLst>
            <pc:docMk/>
            <pc:sldMk cId="3350644395" sldId="267"/>
            <ac:spMk id="6" creationId="{C4CED065-2F26-4CC1-9A13-D4D950AC990F}"/>
          </ac:spMkLst>
        </pc:spChg>
        <pc:spChg chg="add mod">
          <ac:chgData name="Sidney Bissoli" userId="27a8628a50772066" providerId="LiveId" clId="{4A83F185-579D-48EB-8358-76B12C3A3277}" dt="2021-05-05T00:17:24.411" v="467" actId="26606"/>
          <ac:spMkLst>
            <pc:docMk/>
            <pc:sldMk cId="3350644395" sldId="267"/>
            <ac:spMk id="8" creationId="{1309D038-11B2-4D4F-B240-B43CB76BF0F2}"/>
          </ac:spMkLst>
        </pc:spChg>
      </pc:sldChg>
      <pc:sldChg chg="del">
        <pc:chgData name="Sidney Bissoli" userId="27a8628a50772066" providerId="LiveId" clId="{4A83F185-579D-48EB-8358-76B12C3A3277}" dt="2021-05-05T01:00:05.366" v="761" actId="47"/>
        <pc:sldMkLst>
          <pc:docMk/>
          <pc:sldMk cId="1457430339" sldId="268"/>
        </pc:sldMkLst>
      </pc:sldChg>
      <pc:sldChg chg="del">
        <pc:chgData name="Sidney Bissoli" userId="27a8628a50772066" providerId="LiveId" clId="{4A83F185-579D-48EB-8358-76B12C3A3277}" dt="2021-05-05T01:00:06.180" v="762" actId="47"/>
        <pc:sldMkLst>
          <pc:docMk/>
          <pc:sldMk cId="3734198996" sldId="269"/>
        </pc:sldMkLst>
      </pc:sldChg>
      <pc:sldChg chg="addSp delSp modSp new del mod">
        <pc:chgData name="Sidney Bissoli" userId="27a8628a50772066" providerId="LiveId" clId="{4A83F185-579D-48EB-8358-76B12C3A3277}" dt="2021-05-05T00:19:12.309" v="478" actId="47"/>
        <pc:sldMkLst>
          <pc:docMk/>
          <pc:sldMk cId="3072856752" sldId="270"/>
        </pc:sldMkLst>
        <pc:spChg chg="mod">
          <ac:chgData name="Sidney Bissoli" userId="27a8628a50772066" providerId="LiveId" clId="{4A83F185-579D-48EB-8358-76B12C3A3277}" dt="2021-05-05T00:13:58.009" v="453" actId="255"/>
          <ac:spMkLst>
            <pc:docMk/>
            <pc:sldMk cId="3072856752" sldId="270"/>
            <ac:spMk id="2" creationId="{C40CA809-020C-4794-B0FB-137EB4F8451E}"/>
          </ac:spMkLst>
        </pc:spChg>
        <pc:spChg chg="del">
          <ac:chgData name="Sidney Bissoli" userId="27a8628a50772066" providerId="LiveId" clId="{4A83F185-579D-48EB-8358-76B12C3A3277}" dt="2021-05-05T00:13:19.119" v="433" actId="931"/>
          <ac:spMkLst>
            <pc:docMk/>
            <pc:sldMk cId="3072856752" sldId="270"/>
            <ac:spMk id="3" creationId="{EBAFF5ED-5812-4BB7-9DFD-D6E5DE366334}"/>
          </ac:spMkLst>
        </pc:spChg>
        <pc:picChg chg="add mod">
          <ac:chgData name="Sidney Bissoli" userId="27a8628a50772066" providerId="LiveId" clId="{4A83F185-579D-48EB-8358-76B12C3A3277}" dt="2021-05-05T00:13:39.486" v="439" actId="14100"/>
          <ac:picMkLst>
            <pc:docMk/>
            <pc:sldMk cId="3072856752" sldId="270"/>
            <ac:picMk id="5" creationId="{9F25912B-7F2A-47E7-B51B-7B3085FB65AB}"/>
          </ac:picMkLst>
        </pc:picChg>
      </pc:sldChg>
      <pc:sldChg chg="modSp add mod">
        <pc:chgData name="Sidney Bissoli" userId="27a8628a50772066" providerId="LiveId" clId="{4A83F185-579D-48EB-8358-76B12C3A3277}" dt="2021-05-05T00:04:36.588" v="428" actId="255"/>
        <pc:sldMkLst>
          <pc:docMk/>
          <pc:sldMk cId="1864446236" sldId="271"/>
        </pc:sldMkLst>
        <pc:spChg chg="mod">
          <ac:chgData name="Sidney Bissoli" userId="27a8628a50772066" providerId="LiveId" clId="{4A83F185-579D-48EB-8358-76B12C3A3277}" dt="2021-05-05T00:04:36.588" v="428" actId="255"/>
          <ac:spMkLst>
            <pc:docMk/>
            <pc:sldMk cId="1864446236" sldId="271"/>
            <ac:spMk id="13" creationId="{00000000-0000-0000-0000-000000000000}"/>
          </ac:spMkLst>
        </pc:spChg>
        <pc:spChg chg="mod">
          <ac:chgData name="Sidney Bissoli" userId="27a8628a50772066" providerId="LiveId" clId="{4A83F185-579D-48EB-8358-76B12C3A3277}" dt="2021-05-05T00:04:18.933" v="424" actId="255"/>
          <ac:spMkLst>
            <pc:docMk/>
            <pc:sldMk cId="1864446236" sldId="271"/>
            <ac:spMk id="14" creationId="{00000000-0000-0000-0000-000000000000}"/>
          </ac:spMkLst>
        </pc:spChg>
      </pc:sldChg>
      <pc:sldChg chg="addSp delSp modSp add del mod">
        <pc:chgData name="Sidney Bissoli" userId="27a8628a50772066" providerId="LiveId" clId="{4A83F185-579D-48EB-8358-76B12C3A3277}" dt="2021-05-05T00:19:19.740" v="479" actId="47"/>
        <pc:sldMkLst>
          <pc:docMk/>
          <pc:sldMk cId="1521347799" sldId="272"/>
        </pc:sldMkLst>
        <pc:spChg chg="mod">
          <ac:chgData name="Sidney Bissoli" userId="27a8628a50772066" providerId="LiveId" clId="{4A83F185-579D-48EB-8358-76B12C3A3277}" dt="2021-05-05T00:16:25.726" v="464" actId="14100"/>
          <ac:spMkLst>
            <pc:docMk/>
            <pc:sldMk cId="1521347799" sldId="272"/>
            <ac:spMk id="2" creationId="{C40CA809-020C-4794-B0FB-137EB4F8451E}"/>
          </ac:spMkLst>
        </pc:spChg>
        <pc:spChg chg="add del mod">
          <ac:chgData name="Sidney Bissoli" userId="27a8628a50772066" providerId="LiveId" clId="{4A83F185-579D-48EB-8358-76B12C3A3277}" dt="2021-05-05T00:15:41.704" v="456" actId="931"/>
          <ac:spMkLst>
            <pc:docMk/>
            <pc:sldMk cId="1521347799" sldId="272"/>
            <ac:spMk id="4" creationId="{BCEE1987-A63C-4477-8AC4-0CBE421ADBD7}"/>
          </ac:spMkLst>
        </pc:spChg>
        <pc:picChg chg="del">
          <ac:chgData name="Sidney Bissoli" userId="27a8628a50772066" providerId="LiveId" clId="{4A83F185-579D-48EB-8358-76B12C3A3277}" dt="2021-05-05T00:14:14.143" v="455" actId="478"/>
          <ac:picMkLst>
            <pc:docMk/>
            <pc:sldMk cId="1521347799" sldId="272"/>
            <ac:picMk id="5" creationId="{9F25912B-7F2A-47E7-B51B-7B3085FB65AB}"/>
          </ac:picMkLst>
        </pc:picChg>
        <pc:picChg chg="add mod">
          <ac:chgData name="Sidney Bissoli" userId="27a8628a50772066" providerId="LiveId" clId="{4A83F185-579D-48EB-8358-76B12C3A3277}" dt="2021-05-05T00:16:38.631" v="466" actId="14100"/>
          <ac:picMkLst>
            <pc:docMk/>
            <pc:sldMk cId="1521347799" sldId="272"/>
            <ac:picMk id="7" creationId="{60AA84E7-DA32-4FC3-9F0E-2F83F7DEAA91}"/>
          </ac:picMkLst>
        </pc:picChg>
      </pc:sldChg>
      <pc:sldChg chg="addSp delSp modSp new mod modClrScheme chgLayout">
        <pc:chgData name="Sidney Bissoli" userId="27a8628a50772066" providerId="LiveId" clId="{4A83F185-579D-48EB-8358-76B12C3A3277}" dt="2021-05-05T00:27:14.482" v="533"/>
        <pc:sldMkLst>
          <pc:docMk/>
          <pc:sldMk cId="2238081830" sldId="273"/>
        </pc:sldMkLst>
        <pc:spChg chg="del">
          <ac:chgData name="Sidney Bissoli" userId="27a8628a50772066" providerId="LiveId" clId="{4A83F185-579D-48EB-8358-76B12C3A3277}" dt="2021-05-05T00:18:38.551" v="472" actId="26606"/>
          <ac:spMkLst>
            <pc:docMk/>
            <pc:sldMk cId="2238081830" sldId="273"/>
            <ac:spMk id="2" creationId="{22EB590D-FF5A-4328-82D5-CDB1C6A70C92}"/>
          </ac:spMkLst>
        </pc:spChg>
        <pc:spChg chg="del">
          <ac:chgData name="Sidney Bissoli" userId="27a8628a50772066" providerId="LiveId" clId="{4A83F185-579D-48EB-8358-76B12C3A3277}" dt="2021-05-05T00:18:38.551" v="472" actId="26606"/>
          <ac:spMkLst>
            <pc:docMk/>
            <pc:sldMk cId="2238081830" sldId="273"/>
            <ac:spMk id="3" creationId="{329940F7-9914-4B3D-AA6F-40A6A6B42C04}"/>
          </ac:spMkLst>
        </pc:spChg>
        <pc:picChg chg="add mod">
          <ac:chgData name="Sidney Bissoli" userId="27a8628a50772066" providerId="LiveId" clId="{4A83F185-579D-48EB-8358-76B12C3A3277}" dt="2021-05-05T00:18:50.484" v="475" actId="14100"/>
          <ac:picMkLst>
            <pc:docMk/>
            <pc:sldMk cId="2238081830" sldId="273"/>
            <ac:picMk id="4" creationId="{447EDB00-1579-43FE-A487-78E3FBA86642}"/>
          </ac:picMkLst>
        </pc:picChg>
        <pc:picChg chg="add del mod">
          <ac:chgData name="Sidney Bissoli" userId="27a8628a50772066" providerId="LiveId" clId="{4A83F185-579D-48EB-8358-76B12C3A3277}" dt="2021-05-05T00:26:41.837" v="528" actId="478"/>
          <ac:picMkLst>
            <pc:docMk/>
            <pc:sldMk cId="2238081830" sldId="273"/>
            <ac:picMk id="5" creationId="{9F50660D-2B13-42F2-A8E3-B45728FBD9EE}"/>
          </ac:picMkLst>
        </pc:picChg>
        <pc:picChg chg="add mod">
          <ac:chgData name="Sidney Bissoli" userId="27a8628a50772066" providerId="LiveId" clId="{4A83F185-579D-48EB-8358-76B12C3A3277}" dt="2021-05-05T00:27:14.482" v="533"/>
          <ac:picMkLst>
            <pc:docMk/>
            <pc:sldMk cId="2238081830" sldId="273"/>
            <ac:picMk id="6" creationId="{66A2E4BE-142C-4C47-91AD-4050A7067FA2}"/>
          </ac:picMkLst>
        </pc:picChg>
      </pc:sldChg>
      <pc:sldChg chg="addSp delSp modSp new del mod">
        <pc:chgData name="Sidney Bissoli" userId="27a8628a50772066" providerId="LiveId" clId="{4A83F185-579D-48EB-8358-76B12C3A3277}" dt="2021-05-05T00:27:21.007" v="534" actId="47"/>
        <pc:sldMkLst>
          <pc:docMk/>
          <pc:sldMk cId="2851635397" sldId="274"/>
        </pc:sldMkLst>
        <pc:picChg chg="add del mod">
          <ac:chgData name="Sidney Bissoli" userId="27a8628a50772066" providerId="LiveId" clId="{4A83F185-579D-48EB-8358-76B12C3A3277}" dt="2021-05-05T00:26:39.176" v="527" actId="478"/>
          <ac:picMkLst>
            <pc:docMk/>
            <pc:sldMk cId="2851635397" sldId="274"/>
            <ac:picMk id="3" creationId="{0E3F78D6-CA6C-4087-8B1F-5F3EC96D38F3}"/>
          </ac:picMkLst>
        </pc:picChg>
        <pc:picChg chg="add mod">
          <ac:chgData name="Sidney Bissoli" userId="27a8628a50772066" providerId="LiveId" clId="{4A83F185-579D-48EB-8358-76B12C3A3277}" dt="2021-05-05T00:23:03.283" v="492" actId="14100"/>
          <ac:picMkLst>
            <pc:docMk/>
            <pc:sldMk cId="2851635397" sldId="274"/>
            <ac:picMk id="5" creationId="{719F969A-9F3F-4D9C-82DF-4E4B7C481D1B}"/>
          </ac:picMkLst>
        </pc:picChg>
      </pc:sldChg>
      <pc:sldChg chg="addSp delSp modSp add del mod modClrScheme chgLayout">
        <pc:chgData name="Sidney Bissoli" userId="27a8628a50772066" providerId="LiveId" clId="{4A83F185-579D-48EB-8358-76B12C3A3277}" dt="2021-05-05T00:27:08.149" v="532" actId="47"/>
        <pc:sldMkLst>
          <pc:docMk/>
          <pc:sldMk cId="1469286615" sldId="275"/>
        </pc:sldMkLst>
        <pc:spChg chg="add mod">
          <ac:chgData name="Sidney Bissoli" userId="27a8628a50772066" providerId="LiveId" clId="{4A83F185-579D-48EB-8358-76B12C3A3277}" dt="2021-05-05T00:25:00.522" v="514" actId="14100"/>
          <ac:spMkLst>
            <pc:docMk/>
            <pc:sldMk cId="1469286615" sldId="275"/>
            <ac:spMk id="9" creationId="{C6F382B3-35B1-45D4-94A1-E4E0D6D5CCE6}"/>
          </ac:spMkLst>
        </pc:spChg>
        <pc:picChg chg="del">
          <ac:chgData name="Sidney Bissoli" userId="27a8628a50772066" providerId="LiveId" clId="{4A83F185-579D-48EB-8358-76B12C3A3277}" dt="2021-05-05T00:24:21.319" v="494" actId="478"/>
          <ac:picMkLst>
            <pc:docMk/>
            <pc:sldMk cId="1469286615" sldId="275"/>
            <ac:picMk id="3" creationId="{0E3F78D6-CA6C-4087-8B1F-5F3EC96D38F3}"/>
          </ac:picMkLst>
        </pc:picChg>
        <pc:picChg chg="add mod">
          <ac:chgData name="Sidney Bissoli" userId="27a8628a50772066" providerId="LiveId" clId="{4A83F185-579D-48EB-8358-76B12C3A3277}" dt="2021-05-05T00:25:11.458" v="518" actId="14100"/>
          <ac:picMkLst>
            <pc:docMk/>
            <pc:sldMk cId="1469286615" sldId="275"/>
            <ac:picMk id="4" creationId="{644BC39C-575E-4FA9-BD67-4173E3302261}"/>
          </ac:picMkLst>
        </pc:picChg>
        <pc:picChg chg="del">
          <ac:chgData name="Sidney Bissoli" userId="27a8628a50772066" providerId="LiveId" clId="{4A83F185-579D-48EB-8358-76B12C3A3277}" dt="2021-05-05T00:24:23.703" v="495" actId="478"/>
          <ac:picMkLst>
            <pc:docMk/>
            <pc:sldMk cId="1469286615" sldId="275"/>
            <ac:picMk id="5" creationId="{719F969A-9F3F-4D9C-82DF-4E4B7C481D1B}"/>
          </ac:picMkLst>
        </pc:picChg>
      </pc:sldChg>
      <pc:sldChg chg="addSp delSp modSp add mod">
        <pc:chgData name="Sidney Bissoli" userId="27a8628a50772066" providerId="LiveId" clId="{4A83F185-579D-48EB-8358-76B12C3A3277}" dt="2021-05-05T00:27:00.993" v="531" actId="14100"/>
        <pc:sldMkLst>
          <pc:docMk/>
          <pc:sldMk cId="3280250365" sldId="276"/>
        </pc:sldMkLst>
        <pc:picChg chg="del">
          <ac:chgData name="Sidney Bissoli" userId="27a8628a50772066" providerId="LiveId" clId="{4A83F185-579D-48EB-8358-76B12C3A3277}" dt="2021-05-05T00:25:36.457" v="520" actId="478"/>
          <ac:picMkLst>
            <pc:docMk/>
            <pc:sldMk cId="3280250365" sldId="276"/>
            <ac:picMk id="3" creationId="{0E3F78D6-CA6C-4087-8B1F-5F3EC96D38F3}"/>
          </ac:picMkLst>
        </pc:picChg>
        <pc:picChg chg="add mod">
          <ac:chgData name="Sidney Bissoli" userId="27a8628a50772066" providerId="LiveId" clId="{4A83F185-579D-48EB-8358-76B12C3A3277}" dt="2021-05-05T00:25:46.149" v="523" actId="1076"/>
          <ac:picMkLst>
            <pc:docMk/>
            <pc:sldMk cId="3280250365" sldId="276"/>
            <ac:picMk id="4" creationId="{76EFA000-5695-4E2C-B23F-0BBDD0D0683C}"/>
          </ac:picMkLst>
        </pc:picChg>
        <pc:picChg chg="del">
          <ac:chgData name="Sidney Bissoli" userId="27a8628a50772066" providerId="LiveId" clId="{4A83F185-579D-48EB-8358-76B12C3A3277}" dt="2021-05-05T00:25:38.177" v="521" actId="478"/>
          <ac:picMkLst>
            <pc:docMk/>
            <pc:sldMk cId="3280250365" sldId="276"/>
            <ac:picMk id="5" creationId="{719F969A-9F3F-4D9C-82DF-4E4B7C481D1B}"/>
          </ac:picMkLst>
        </pc:picChg>
        <pc:picChg chg="add mod">
          <ac:chgData name="Sidney Bissoli" userId="27a8628a50772066" providerId="LiveId" clId="{4A83F185-579D-48EB-8358-76B12C3A3277}" dt="2021-05-05T00:26:21.721" v="526" actId="14100"/>
          <ac:picMkLst>
            <pc:docMk/>
            <pc:sldMk cId="3280250365" sldId="276"/>
            <ac:picMk id="6" creationId="{019AC34E-42D5-4F5F-8835-91CAE3B63D91}"/>
          </ac:picMkLst>
        </pc:picChg>
        <pc:picChg chg="add mod">
          <ac:chgData name="Sidney Bissoli" userId="27a8628a50772066" providerId="LiveId" clId="{4A83F185-579D-48EB-8358-76B12C3A3277}" dt="2021-05-05T00:27:00.993" v="531" actId="14100"/>
          <ac:picMkLst>
            <pc:docMk/>
            <pc:sldMk cId="3280250365" sldId="276"/>
            <ac:picMk id="7" creationId="{0D80B08F-8D3B-4C0D-B2FC-0F3727C956AC}"/>
          </ac:picMkLst>
        </pc:picChg>
      </pc:sldChg>
      <pc:sldChg chg="modSp add mod ord">
        <pc:chgData name="Sidney Bissoli" userId="27a8628a50772066" providerId="LiveId" clId="{4A83F185-579D-48EB-8358-76B12C3A3277}" dt="2021-05-05T00:51:06.916" v="656" actId="27636"/>
        <pc:sldMkLst>
          <pc:docMk/>
          <pc:sldMk cId="1319099470" sldId="277"/>
        </pc:sldMkLst>
        <pc:spChg chg="mod">
          <ac:chgData name="Sidney Bissoli" userId="27a8628a50772066" providerId="LiveId" clId="{4A83F185-579D-48EB-8358-76B12C3A3277}" dt="2021-05-05T00:45:33.259" v="611" actId="20577"/>
          <ac:spMkLst>
            <pc:docMk/>
            <pc:sldMk cId="1319099470" sldId="277"/>
            <ac:spMk id="13" creationId="{00000000-0000-0000-0000-000000000000}"/>
          </ac:spMkLst>
        </pc:spChg>
        <pc:spChg chg="mod">
          <ac:chgData name="Sidney Bissoli" userId="27a8628a50772066" providerId="LiveId" clId="{4A83F185-579D-48EB-8358-76B12C3A3277}" dt="2021-05-05T00:51:06.916" v="656" actId="27636"/>
          <ac:spMkLst>
            <pc:docMk/>
            <pc:sldMk cId="1319099470" sldId="277"/>
            <ac:spMk id="14" creationId="{00000000-0000-0000-0000-000000000000}"/>
          </ac:spMkLst>
        </pc:spChg>
      </pc:sldChg>
      <pc:sldChg chg="addSp delSp modSp add mod">
        <pc:chgData name="Sidney Bissoli" userId="27a8628a50772066" providerId="LiveId" clId="{4A83F185-579D-48EB-8358-76B12C3A3277}" dt="2021-05-05T00:43:54.186" v="588" actId="14100"/>
        <pc:sldMkLst>
          <pc:docMk/>
          <pc:sldMk cId="883446248" sldId="278"/>
        </pc:sldMkLst>
        <pc:picChg chg="add mod">
          <ac:chgData name="Sidney Bissoli" userId="27a8628a50772066" providerId="LiveId" clId="{4A83F185-579D-48EB-8358-76B12C3A3277}" dt="2021-05-05T00:43:54.186" v="588" actId="14100"/>
          <ac:picMkLst>
            <pc:docMk/>
            <pc:sldMk cId="883446248" sldId="278"/>
            <ac:picMk id="3" creationId="{ADF39AC2-C62E-488F-9F9E-B2D176FFE13A}"/>
          </ac:picMkLst>
        </pc:picChg>
        <pc:picChg chg="del">
          <ac:chgData name="Sidney Bissoli" userId="27a8628a50772066" providerId="LiveId" clId="{4A83F185-579D-48EB-8358-76B12C3A3277}" dt="2021-05-05T00:43:09.954" v="578" actId="478"/>
          <ac:picMkLst>
            <pc:docMk/>
            <pc:sldMk cId="883446248" sldId="278"/>
            <ac:picMk id="4" creationId="{76EFA000-5695-4E2C-B23F-0BBDD0D0683C}"/>
          </ac:picMkLst>
        </pc:picChg>
        <pc:picChg chg="del">
          <ac:chgData name="Sidney Bissoli" userId="27a8628a50772066" providerId="LiveId" clId="{4A83F185-579D-48EB-8358-76B12C3A3277}" dt="2021-05-05T00:43:11.761" v="579" actId="478"/>
          <ac:picMkLst>
            <pc:docMk/>
            <pc:sldMk cId="883446248" sldId="278"/>
            <ac:picMk id="6" creationId="{019AC34E-42D5-4F5F-8835-91CAE3B63D91}"/>
          </ac:picMkLst>
        </pc:picChg>
        <pc:picChg chg="del">
          <ac:chgData name="Sidney Bissoli" userId="27a8628a50772066" providerId="LiveId" clId="{4A83F185-579D-48EB-8358-76B12C3A3277}" dt="2021-05-05T00:43:13.693" v="580" actId="478"/>
          <ac:picMkLst>
            <pc:docMk/>
            <pc:sldMk cId="883446248" sldId="278"/>
            <ac:picMk id="7" creationId="{0D80B08F-8D3B-4C0D-B2FC-0F3727C956AC}"/>
          </ac:picMkLst>
        </pc:picChg>
      </pc:sldChg>
      <pc:sldChg chg="modSp add mod">
        <pc:chgData name="Sidney Bissoli" userId="27a8628a50772066" providerId="LiveId" clId="{4A83F185-579D-48EB-8358-76B12C3A3277}" dt="2021-05-05T01:00:36.797" v="782" actId="113"/>
        <pc:sldMkLst>
          <pc:docMk/>
          <pc:sldMk cId="1746721772" sldId="279"/>
        </pc:sldMkLst>
        <pc:spChg chg="mod">
          <ac:chgData name="Sidney Bissoli" userId="27a8628a50772066" providerId="LiveId" clId="{4A83F185-579D-48EB-8358-76B12C3A3277}" dt="2021-05-05T01:00:36.797" v="782" actId="113"/>
          <ac:spMkLst>
            <pc:docMk/>
            <pc:sldMk cId="1746721772" sldId="279"/>
            <ac:spMk id="14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497C705-0B27-4B2C-A0B6-2F37F60E2345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2.jpg>
</file>

<file path=ppt/media/image3.jpg>
</file>

<file path=ppt/media/image4.png>
</file>

<file path=ppt/media/image5.tif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2C16C76-3268-419C-9ACB-698BE449BC17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D491D0-8E1B-49C7-849B-A28568D9449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48675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8633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0064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13866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80698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do subtítulo Mestre</a:t>
            </a:r>
            <a:endParaRPr lang="pt-BR" dirty="0"/>
          </a:p>
        </p:txBody>
      </p:sp>
      <p:sp>
        <p:nvSpPr>
          <p:cNvPr id="11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95C5A32F-B11B-4198-BF1F-469846FED3C7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12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13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67A22F-C3BC-48E4-B7E8-42FF755270F7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/>
          <a:p>
            <a:pPr rtl="0"/>
            <a:fld id="{73714531-8DEC-48B8-86EE-2A681EAAF7C9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/>
          <a:p>
            <a:pPr rtl="0"/>
            <a:fld id="{BD266BE7-899D-4075-917F-DBDE33B6B69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6F6B80-9E6F-448B-8FB9-CC2D43432C75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9" name="Retângulo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20626DB6-73AF-4FDF-B195-79784B91542F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4A3D2D-6C83-404E-95BB-08FFBA12B83C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0CAF06-696A-47FC-BABB-83546C66321C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6C12C1-AEEC-4CE3-B8FE-F54DE778788F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D6D4D7-957E-4FFD-A684-B2032D1A8654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4" name="Espaço Reservado para Texto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3" name="Espaço Reservado para Conteúdo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18B4DD-D571-4693-9866-45333624F2E8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1B094A-3F7C-4AB4-B88E-1616BDFB30F3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  <a:p>
            <a:pPr lvl="5" rtl="0"/>
            <a:r>
              <a:rPr lang="pt-BR" dirty="0"/>
              <a:t>Sexto</a:t>
            </a:r>
          </a:p>
          <a:p>
            <a:pPr lvl="6" rtl="0"/>
            <a:r>
              <a:rPr lang="pt-BR" dirty="0"/>
              <a:t>Sétimo</a:t>
            </a:r>
          </a:p>
          <a:p>
            <a:pPr lvl="7" rtl="0"/>
            <a:r>
              <a:rPr lang="pt-BR" dirty="0"/>
              <a:t>Oitavo</a:t>
            </a:r>
          </a:p>
          <a:p>
            <a:pPr lvl="8" rtl="0"/>
            <a:r>
              <a:rPr lang="pt-BR" dirty="0"/>
              <a:t>Nono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fld id="{7577AC4E-A065-4165-9720-156E6C8028D0}" type="datetime1">
              <a:rPr lang="pt-BR" smtClean="0"/>
              <a:t>04/05/2021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fld id="{BD266BE7-899D-4075-917F-DBDE33B6B692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835964" y="1325217"/>
            <a:ext cx="9356035" cy="3048000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5100" dirty="0"/>
              <a:t>ICSAP no Estado de RO, Brasil: estudo descritivo para o período 2012-2016</a:t>
            </a:r>
            <a:br>
              <a:rPr lang="pt-BR" dirty="0"/>
            </a:br>
            <a:br>
              <a:rPr lang="pt-BR" dirty="0"/>
            </a:br>
            <a:r>
              <a:rPr lang="pt-BR" sz="4900" i="1" dirty="0"/>
              <a:t>Epidemiologia e Serviço de Saúde (B2)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dirty="0"/>
              <a:t>Santos, Bruna </a:t>
            </a:r>
            <a:r>
              <a:rPr lang="pt-BR" dirty="0" err="1"/>
              <a:t>Vanzella</a:t>
            </a:r>
            <a:r>
              <a:rPr lang="pt-BR" dirty="0"/>
              <a:t> dos; Lima, Diego da Silva; Fontes, Cor Jesus Fernandes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-1" y="466343"/>
            <a:ext cx="12191999" cy="1362113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5400" dirty="0"/>
              <a:t>Objetivo e Método</a:t>
            </a:r>
          </a:p>
        </p:txBody>
      </p:sp>
      <p:sp>
        <p:nvSpPr>
          <p:cNvPr id="14" name="Espaço Reservado para Conteúdo 2"/>
          <p:cNvSpPr>
            <a:spLocks noGrp="1"/>
          </p:cNvSpPr>
          <p:nvPr>
            <p:ph idx="1"/>
          </p:nvPr>
        </p:nvSpPr>
        <p:spPr>
          <a:xfrm>
            <a:off x="0" y="2190749"/>
            <a:ext cx="12192000" cy="4514851"/>
          </a:xfrm>
        </p:spPr>
        <p:txBody>
          <a:bodyPr rtlCol="0">
            <a:normAutofit fontScale="70000" lnSpcReduction="20000"/>
          </a:bodyPr>
          <a:lstStyle/>
          <a:p>
            <a:pPr algn="l"/>
            <a:r>
              <a:rPr lang="pt-BR" sz="3300" b="1" dirty="0">
                <a:latin typeface="+mj-lt"/>
              </a:rPr>
              <a:t>Objetivo</a:t>
            </a:r>
            <a:r>
              <a:rPr lang="pt-BR" sz="3300" dirty="0">
                <a:latin typeface="+mj-lt"/>
              </a:rPr>
              <a:t>: </a:t>
            </a:r>
            <a:r>
              <a:rPr lang="pt-BR" sz="3300" b="0" i="0" u="none" strike="noStrike" baseline="0" dirty="0">
                <a:latin typeface="+mj-lt"/>
              </a:rPr>
              <a:t>descrever a frequência e os motivos das internações por condições sensíveis à atenção primária à saúde (ICSAP) ocorridas em Rondônia, Brasil, entre 2012 e 2016, e analisar sua relação com a evolução da cobertura da Estratégia Saúde da Família (ESF).</a:t>
            </a:r>
          </a:p>
          <a:p>
            <a:pPr algn="l"/>
            <a:r>
              <a:rPr lang="pt-BR" sz="3300" dirty="0">
                <a:solidFill>
                  <a:srgbClr val="221E1F"/>
                </a:solidFill>
                <a:latin typeface="+mj-lt"/>
              </a:rPr>
              <a:t>Estudo ecológico</a:t>
            </a:r>
          </a:p>
          <a:p>
            <a:pPr algn="l"/>
            <a:r>
              <a:rPr lang="pt-BR" sz="3300" b="1" i="0" u="none" strike="noStrike" baseline="0" dirty="0">
                <a:solidFill>
                  <a:srgbClr val="221E1F"/>
                </a:solidFill>
                <a:latin typeface="+mj-lt"/>
              </a:rPr>
              <a:t>Fonte</a:t>
            </a:r>
            <a:r>
              <a:rPr lang="pt-BR" sz="3300" b="0" i="0" u="none" strike="noStrike" baseline="0" dirty="0">
                <a:solidFill>
                  <a:srgbClr val="221E1F"/>
                </a:solidFill>
                <a:latin typeface="+mj-lt"/>
              </a:rPr>
              <a:t>: SIH-SUS; DAB-MS</a:t>
            </a:r>
          </a:p>
          <a:p>
            <a:pPr algn="l"/>
            <a:r>
              <a:rPr lang="pt-BR" sz="3300" b="0" i="0" u="none" strike="noStrike" baseline="0" dirty="0">
                <a:latin typeface="+mj-lt"/>
              </a:rPr>
              <a:t>Além das causas das hospitalizações e da cobertura da ESF, foram analisadas outras informações relevantes e constantes das autorizações de internação hospitalar (AIH-SUS), para a caracterização demográfica dos pacientes: </a:t>
            </a:r>
            <a:r>
              <a:rPr lang="pt-BR" sz="3300" b="0" i="0" u="sng" strike="noStrike" baseline="0" dirty="0">
                <a:latin typeface="+mj-lt"/>
              </a:rPr>
              <a:t>sexo</a:t>
            </a:r>
            <a:r>
              <a:rPr lang="pt-BR" sz="3300" b="0" i="0" u="none" strike="noStrike" baseline="0" dirty="0">
                <a:latin typeface="+mj-lt"/>
              </a:rPr>
              <a:t>, </a:t>
            </a:r>
            <a:r>
              <a:rPr lang="pt-BR" sz="3300" b="0" i="0" u="sng" strike="noStrike" baseline="0" dirty="0">
                <a:latin typeface="+mj-lt"/>
              </a:rPr>
              <a:t>idade</a:t>
            </a:r>
            <a:r>
              <a:rPr lang="pt-BR" sz="3300" b="0" i="0" u="none" strike="noStrike" baseline="0" dirty="0">
                <a:latin typeface="+mj-lt"/>
              </a:rPr>
              <a:t>, </a:t>
            </a:r>
            <a:r>
              <a:rPr lang="pt-BR" sz="3300" b="0" i="0" u="sng" strike="noStrike" baseline="0" dirty="0">
                <a:latin typeface="+mj-lt"/>
              </a:rPr>
              <a:t>raça/cor da pele</a:t>
            </a:r>
            <a:r>
              <a:rPr lang="pt-BR" sz="3300" b="0" i="0" u="none" strike="noStrike" baseline="0" dirty="0">
                <a:latin typeface="+mj-lt"/>
              </a:rPr>
              <a:t> e </a:t>
            </a:r>
            <a:r>
              <a:rPr lang="pt-BR" sz="3300" b="0" i="0" u="sng" strike="noStrike" baseline="0" dirty="0">
                <a:latin typeface="+mj-lt"/>
              </a:rPr>
              <a:t>município de residência</a:t>
            </a:r>
            <a:r>
              <a:rPr lang="pt-BR" sz="3300" b="0" i="0" u="none" strike="noStrike" baseline="0" dirty="0">
                <a:latin typeface="+mj-lt"/>
              </a:rPr>
              <a:t>.</a:t>
            </a:r>
          </a:p>
          <a:p>
            <a:pPr algn="l"/>
            <a:r>
              <a:rPr lang="pt-BR" sz="3300" b="0" i="0" u="none" strike="noStrike" baseline="0" dirty="0">
                <a:latin typeface="+mj-lt"/>
              </a:rPr>
              <a:t>Como características específicas das ICSAP, analisaram-se o </a:t>
            </a:r>
            <a:r>
              <a:rPr lang="pt-BR" sz="3300" b="0" i="0" u="sng" strike="noStrike" baseline="0" dirty="0">
                <a:latin typeface="+mj-lt"/>
              </a:rPr>
              <a:t>ano</a:t>
            </a:r>
            <a:r>
              <a:rPr lang="pt-BR" sz="3300" b="0" i="0" u="none" strike="noStrike" baseline="0" dirty="0">
                <a:latin typeface="+mj-lt"/>
              </a:rPr>
              <a:t> quando ocorreu a hospitalização, a </a:t>
            </a:r>
            <a:r>
              <a:rPr lang="pt-BR" sz="3300" b="0" i="0" u="sng" strike="noStrike" baseline="0" dirty="0">
                <a:latin typeface="+mj-lt"/>
              </a:rPr>
              <a:t>especialidade</a:t>
            </a:r>
            <a:r>
              <a:rPr lang="pt-BR" sz="3300" b="0" i="0" u="none" strike="noStrike" baseline="0" dirty="0">
                <a:latin typeface="+mj-lt"/>
              </a:rPr>
              <a:t> para a qual o paciente foi internado, o </a:t>
            </a:r>
            <a:r>
              <a:rPr lang="pt-BR" sz="3300" b="0" i="0" u="sng" strike="noStrike" baseline="0" dirty="0">
                <a:latin typeface="+mj-lt"/>
              </a:rPr>
              <a:t>caráter</a:t>
            </a:r>
            <a:r>
              <a:rPr lang="pt-BR" sz="3300" b="0" i="0" u="none" strike="noStrike" baseline="0" dirty="0">
                <a:latin typeface="+mj-lt"/>
              </a:rPr>
              <a:t> da internação (se eletiva ou urgência), o </a:t>
            </a:r>
            <a:r>
              <a:rPr lang="pt-BR" sz="3300" b="0" i="0" u="sng" strike="noStrike" baseline="0" dirty="0">
                <a:latin typeface="+mj-lt"/>
              </a:rPr>
              <a:t>tempo de permanência</a:t>
            </a:r>
            <a:r>
              <a:rPr lang="pt-BR" sz="3300" b="0" i="0" u="none" strike="noStrike" baseline="0" dirty="0">
                <a:latin typeface="+mj-lt"/>
              </a:rPr>
              <a:t> hospitalizado, a </a:t>
            </a:r>
            <a:r>
              <a:rPr lang="pt-BR" sz="3300" b="0" i="0" u="sng" strike="noStrike" baseline="0" dirty="0">
                <a:latin typeface="+mj-lt"/>
              </a:rPr>
              <a:t>necessidade de tratamento intensivo </a:t>
            </a:r>
            <a:r>
              <a:rPr lang="pt-BR" sz="3300" b="0" i="0" u="none" strike="noStrike" baseline="0" dirty="0">
                <a:latin typeface="+mj-lt"/>
              </a:rPr>
              <a:t>e a </a:t>
            </a:r>
            <a:r>
              <a:rPr lang="pt-BR" sz="3300" b="0" i="0" u="sng" strike="noStrike" baseline="0" dirty="0">
                <a:latin typeface="+mj-lt"/>
              </a:rPr>
              <a:t>evolução para óbito</a:t>
            </a:r>
            <a:r>
              <a:rPr lang="pt-BR" sz="3300" b="0" i="0" u="none" strike="noStrike" baseline="0" dirty="0">
                <a:latin typeface="+mj-lt"/>
              </a:rPr>
              <a:t>.</a:t>
            </a:r>
            <a:endParaRPr lang="pt-BR" sz="3300" b="0" i="0" u="none" strike="noStrike" baseline="0" dirty="0">
              <a:solidFill>
                <a:srgbClr val="221E1F"/>
              </a:solidFill>
              <a:latin typeface="+mj-lt"/>
            </a:endParaRPr>
          </a:p>
          <a:p>
            <a:pPr rtl="0"/>
            <a:endParaRPr lang="pt-BR" b="0" i="0" u="none" strike="noStrike" baseline="0" dirty="0">
              <a:solidFill>
                <a:srgbClr val="221E1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62113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5400" dirty="0"/>
              <a:t>Objetivo e Método</a:t>
            </a:r>
          </a:p>
        </p:txBody>
      </p:sp>
      <p:sp>
        <p:nvSpPr>
          <p:cNvPr id="14" name="Espaço Reservado para Conteúdo 2"/>
          <p:cNvSpPr>
            <a:spLocks noGrp="1"/>
          </p:cNvSpPr>
          <p:nvPr>
            <p:ph idx="1"/>
          </p:nvPr>
        </p:nvSpPr>
        <p:spPr>
          <a:xfrm>
            <a:off x="0" y="2190749"/>
            <a:ext cx="12192000" cy="4514851"/>
          </a:xfrm>
        </p:spPr>
        <p:txBody>
          <a:bodyPr rtlCol="0">
            <a:normAutofit/>
          </a:bodyPr>
          <a:lstStyle/>
          <a:p>
            <a:pPr algn="l"/>
            <a:r>
              <a:rPr lang="pt-BR" sz="2300" dirty="0">
                <a:latin typeface="+mj-lt"/>
              </a:rPr>
              <a:t>F</a:t>
            </a:r>
            <a:r>
              <a:rPr lang="pt-BR" sz="2300" b="0" i="0" u="none" strike="noStrike" baseline="0" dirty="0">
                <a:latin typeface="+mj-lt"/>
              </a:rPr>
              <a:t>oi descrita a frequência de ICSAP entre todas as hospitalizações ocorridas no período e a evolução da cobertura da ESF para o estado de Rondônia e todos os seus municípios.</a:t>
            </a:r>
          </a:p>
          <a:p>
            <a:pPr algn="l"/>
            <a:r>
              <a:rPr lang="pt-BR" sz="2300" dirty="0">
                <a:latin typeface="+mj-lt"/>
              </a:rPr>
              <a:t>F</a:t>
            </a:r>
            <a:r>
              <a:rPr lang="pt-BR" sz="2300" b="0" i="0" u="none" strike="noStrike" baseline="0" dirty="0">
                <a:latin typeface="+mj-lt"/>
              </a:rPr>
              <a:t>oi calculada a proporção de ICSAP entre todas as hospitalizações ocorridas no período, para o estado de Rondônia e seus municípios.</a:t>
            </a:r>
          </a:p>
          <a:p>
            <a:pPr algn="l"/>
            <a:r>
              <a:rPr lang="pt-BR" sz="2300" b="0" i="0" u="none" strike="noStrike" baseline="0" dirty="0">
                <a:latin typeface="+mj-lt"/>
              </a:rPr>
              <a:t>Foi calculada a taxa de ICSAP (por 1.000 hab.). O cálculo da taxa de internação foi feito pela divisão do número de ICSAP pela população estimada pelo IBGE para 2016.</a:t>
            </a:r>
          </a:p>
          <a:p>
            <a:pPr algn="l"/>
            <a:r>
              <a:rPr lang="pt-BR" sz="2300" dirty="0">
                <a:latin typeface="+mj-lt"/>
              </a:rPr>
              <a:t>A</a:t>
            </a:r>
            <a:r>
              <a:rPr lang="pt-BR" sz="2300" b="0" i="0" u="none" strike="noStrike" baseline="0" dirty="0">
                <a:latin typeface="+mj-lt"/>
              </a:rPr>
              <a:t>s características demográficas e clínicas dos pacientes internados foram sumarizadas.</a:t>
            </a:r>
          </a:p>
          <a:p>
            <a:pPr algn="l"/>
            <a:r>
              <a:rPr lang="pt-BR" sz="2300" b="0" i="0" u="none" strike="noStrike" baseline="0" dirty="0">
                <a:latin typeface="+mj-lt"/>
              </a:rPr>
              <a:t>Realizou-se análise ecológica com o objetivo de avaliar a relação entre a frequência de ICSAP de 2012-2016 e a evolução da cobertura da ESF no mesmo período. Para tanto, determinou-se o coeficiente de correlação de Spearman, considerando-se erro alfa de 0,05.</a:t>
            </a:r>
            <a:endParaRPr lang="pt-BR" sz="2300" b="0" i="0" u="none" strike="noStrike" baseline="0" dirty="0">
              <a:solidFill>
                <a:srgbClr val="221E1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4446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4" descr="Tabela&#10;&#10;Descrição gerada automaticamente">
            <a:extLst>
              <a:ext uri="{FF2B5EF4-FFF2-40B4-BE49-F238E27FC236}">
                <a16:creationId xmlns:a16="http://schemas.microsoft.com/office/drawing/2014/main" id="{447EDB00-1579-43FE-A487-78E3FBA866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pic>
        <p:nvPicPr>
          <p:cNvPr id="6" name="Imagem 5" descr="Tabela&#10;&#10;Descrição gerada automaticamente">
            <a:extLst>
              <a:ext uri="{FF2B5EF4-FFF2-40B4-BE49-F238E27FC236}">
                <a16:creationId xmlns:a16="http://schemas.microsoft.com/office/drawing/2014/main" id="{66A2E4BE-142C-4C47-91AD-4050A7067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081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6" descr="Tabela&#10;&#10;Descrição gerada automaticamente com confiança média">
            <a:extLst>
              <a:ext uri="{FF2B5EF4-FFF2-40B4-BE49-F238E27FC236}">
                <a16:creationId xmlns:a16="http://schemas.microsoft.com/office/drawing/2014/main" id="{76EFA000-5695-4E2C-B23F-0BBDD0D06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6" name="Imagem 5" descr="Tabela&#10;&#10;Descrição gerada automaticamente">
            <a:extLst>
              <a:ext uri="{FF2B5EF4-FFF2-40B4-BE49-F238E27FC236}">
                <a16:creationId xmlns:a16="http://schemas.microsoft.com/office/drawing/2014/main" id="{019AC34E-42D5-4F5F-8835-91CAE3B63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3277772"/>
          </a:xfrm>
          <a:prstGeom prst="rect">
            <a:avLst/>
          </a:prstGeom>
        </p:spPr>
      </p:pic>
      <p:pic>
        <p:nvPicPr>
          <p:cNvPr id="7" name="Imagem 6" descr="Gráfico&#10;&#10;Descrição gerada automaticamente com confiança média">
            <a:extLst>
              <a:ext uri="{FF2B5EF4-FFF2-40B4-BE49-F238E27FC236}">
                <a16:creationId xmlns:a16="http://schemas.microsoft.com/office/drawing/2014/main" id="{0D80B08F-8D3B-4C0D-B2FC-0F3727C956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3277772"/>
            <a:ext cx="6096000" cy="358022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80250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abela&#10;&#10;Descrição gerada automaticamente">
            <a:extLst>
              <a:ext uri="{FF2B5EF4-FFF2-40B4-BE49-F238E27FC236}">
                <a16:creationId xmlns:a16="http://schemas.microsoft.com/office/drawing/2014/main" id="{ADF39AC2-C62E-488F-9F9E-B2D176FFE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46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62113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5400" dirty="0"/>
              <a:t>Resultados e Discussão</a:t>
            </a:r>
          </a:p>
        </p:txBody>
      </p:sp>
      <p:sp>
        <p:nvSpPr>
          <p:cNvPr id="14" name="Espaço Reservado para Conteúdo 2"/>
          <p:cNvSpPr>
            <a:spLocks noGrp="1"/>
          </p:cNvSpPr>
          <p:nvPr>
            <p:ph idx="1"/>
          </p:nvPr>
        </p:nvSpPr>
        <p:spPr>
          <a:xfrm>
            <a:off x="0" y="2190749"/>
            <a:ext cx="12192000" cy="4514851"/>
          </a:xfrm>
        </p:spPr>
        <p:txBody>
          <a:bodyPr rtlCol="0">
            <a:normAutofit lnSpcReduction="10000"/>
          </a:bodyPr>
          <a:lstStyle/>
          <a:p>
            <a:pPr algn="l"/>
            <a:r>
              <a:rPr lang="pt-BR" sz="2400" b="0" i="0" u="none" strike="noStrike" baseline="0" dirty="0">
                <a:latin typeface="+mj-lt"/>
              </a:rPr>
              <a:t>Embora tenha-se observado queda progressiva na proporção de ICSAP nos cinco anos analisados (Tabela 1), essa redução não foi estatisticamente correlacionada à elevação da cobertura global da ESF no estado (coeficiente de correlação de Spearman = -0,60; p = 0,285) (Figura 1).</a:t>
            </a:r>
          </a:p>
          <a:p>
            <a:pPr algn="l"/>
            <a:r>
              <a:rPr lang="pt-BR" sz="2400" dirty="0">
                <a:latin typeface="+mj-lt"/>
              </a:rPr>
              <a:t>D</a:t>
            </a:r>
            <a:r>
              <a:rPr lang="pt-BR" sz="2400" b="0" i="0" u="none" strike="noStrike" baseline="0" dirty="0">
                <a:latin typeface="+mj-lt"/>
              </a:rPr>
              <a:t>estaca-se o achado de redução discreta, porém progressiva das ICSAP, acompanhando uma elevação gradual da cobertura da ESF no estado, durante o período analisado. O mesmo panorama foi observado em outros estados brasileiros no início da década de 2000, quando a proporção de ICSAP era geralmente superior a 20%, embora venha apresentando redução nos últimos anos.</a:t>
            </a:r>
          </a:p>
          <a:p>
            <a:pPr algn="l"/>
            <a:r>
              <a:rPr lang="pt-BR" sz="2400" b="0" i="0" u="none" strike="noStrike" baseline="0" dirty="0">
                <a:latin typeface="+mj-lt"/>
              </a:rPr>
              <a:t>Análise de 39 milhões de internações realizadas na Argentina, Colômbia, Costa Rica, Equador, México e Paraguai resultou em 14,3% de ICSAP, com taxa variando de 10,8% (Costa Rica) a 21,6% (Colômbia).</a:t>
            </a:r>
          </a:p>
          <a:p>
            <a:pPr algn="l"/>
            <a:endParaRPr lang="pt-BR" sz="1800" b="0" i="0" u="none" strike="noStrike" baseline="0" dirty="0">
              <a:latin typeface="Garamond-BookCondensed"/>
            </a:endParaRPr>
          </a:p>
          <a:p>
            <a:pPr algn="l"/>
            <a:endParaRPr lang="pt-BR" sz="2300" b="0" i="0" u="none" strike="noStrike" baseline="0" dirty="0">
              <a:solidFill>
                <a:srgbClr val="221E1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19099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62113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5400" dirty="0"/>
              <a:t>Resultados e Discussão</a:t>
            </a:r>
          </a:p>
        </p:txBody>
      </p:sp>
      <p:sp>
        <p:nvSpPr>
          <p:cNvPr id="14" name="Espaço Reservado para Conteúdo 2"/>
          <p:cNvSpPr>
            <a:spLocks noGrp="1"/>
          </p:cNvSpPr>
          <p:nvPr>
            <p:ph idx="1"/>
          </p:nvPr>
        </p:nvSpPr>
        <p:spPr>
          <a:xfrm>
            <a:off x="0" y="2190749"/>
            <a:ext cx="12192000" cy="4514851"/>
          </a:xfrm>
        </p:spPr>
        <p:txBody>
          <a:bodyPr rtlCol="0">
            <a:normAutofit fontScale="92500" lnSpcReduction="10000"/>
          </a:bodyPr>
          <a:lstStyle/>
          <a:p>
            <a:pPr algn="l"/>
            <a:r>
              <a:rPr lang="pt-BR" sz="2400" b="0" i="0" u="none" strike="noStrike" baseline="0" dirty="0">
                <a:latin typeface="+mj-lt"/>
              </a:rPr>
              <a:t>Municípios pequenos e com 100% de cobertura da ESF apresentaram altas proporções de ICSAP registradas no período estudado. É sabido que a cobertura da ESF se mostra inversamente proporcional ao porte populacional. Entretanto, estudos prévios revelaram maiores taxas de ICSAP à medida que se diminuía o tamanho populacional dos municípios.</a:t>
            </a:r>
          </a:p>
          <a:p>
            <a:pPr algn="l"/>
            <a:r>
              <a:rPr lang="pt-BR" sz="2400" b="0" i="0" u="none" strike="noStrike" baseline="0" dirty="0">
                <a:latin typeface="+mj-lt"/>
              </a:rPr>
              <a:t>Uma provável explicação para essa aparente discrepância seria a menor capacidade resolutiva dos serviços de saúde de municípios menores. Sem infraestrutura especializada e capacidade instalada para atender às diversas situações de saúde dos usuários, acabam por promover a hospitalização para todos os agravos de saúde, independentemente de serem ou não condições sensíveis à atenção primária. (...) Da mesma forma, a alta proporção de ICSAP em caráter de urgência sugere que o acesso à hospitalização é promovido por serviços que não os da APS.</a:t>
            </a:r>
          </a:p>
          <a:p>
            <a:pPr algn="l"/>
            <a:r>
              <a:rPr lang="pt-BR" sz="2400" b="1" i="0" u="none" strike="noStrike" baseline="0" dirty="0">
                <a:latin typeface="+mj-lt"/>
              </a:rPr>
              <a:t>Conclusão final</a:t>
            </a:r>
            <a:r>
              <a:rPr lang="pt-BR" sz="2400" b="0" i="0" u="none" strike="noStrike" baseline="0" dirty="0">
                <a:latin typeface="+mj-lt"/>
              </a:rPr>
              <a:t>: Embora tenha havido incremento discreto na cobertura da ESF entre 2012 e 2016, esse aumento não foi acompanhado de mudança significativa na frequência de internações por condições sensíveis à atenção primária à saúde no estado.</a:t>
            </a:r>
          </a:p>
          <a:p>
            <a:pPr algn="l"/>
            <a:endParaRPr lang="pt-BR" sz="1800" b="0" i="0" u="none" strike="noStrike" baseline="0" dirty="0">
              <a:latin typeface="Garamond-BookCondensed"/>
            </a:endParaRPr>
          </a:p>
          <a:p>
            <a:pPr algn="l"/>
            <a:endParaRPr lang="pt-BR" sz="1800" b="0" i="0" u="none" strike="noStrike" baseline="0" dirty="0">
              <a:latin typeface="Garamond-BookCondensed"/>
            </a:endParaRPr>
          </a:p>
          <a:p>
            <a:pPr algn="l"/>
            <a:endParaRPr lang="pt-BR" sz="2300" b="0" i="0" u="none" strike="noStrike" baseline="0" dirty="0">
              <a:solidFill>
                <a:srgbClr val="221E1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721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ssuntos educacionai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245_TF03462902_TF03462902.potx" id="{40133AEE-29B6-41FE-9947-DDF30634B4BB}" vid="{9DE7FA61-2447-42FB-ACA3-1F3F09875B9E}"/>
    </a:ext>
  </a:extLst>
</a:theme>
</file>

<file path=ppt/theme/theme2.xml><?xml version="1.0" encoding="utf-8"?>
<a:theme xmlns:a="http://schemas.openxmlformats.org/drawingml/2006/main" name="Tema do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temas educacionais com design de ilustrações de quadro negro (widescreen)</Template>
  <TotalTime>82</TotalTime>
  <Words>695</Words>
  <Application>Microsoft Office PowerPoint</Application>
  <PresentationFormat>Widescreen</PresentationFormat>
  <Paragraphs>28</Paragraphs>
  <Slides>8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Garamond-BookCondensed</vt:lpstr>
      <vt:lpstr>Wingdings</vt:lpstr>
      <vt:lpstr>Assuntos educacionais 16X9</vt:lpstr>
      <vt:lpstr>ICSAP no Estado de RO, Brasil: estudo descritivo para o período 2012-2016  Epidemiologia e Serviço de Saúde (B2)</vt:lpstr>
      <vt:lpstr>Objetivo e Método</vt:lpstr>
      <vt:lpstr>Objetivo e Método</vt:lpstr>
      <vt:lpstr>Apresentação do PowerPoint</vt:lpstr>
      <vt:lpstr>Apresentação do PowerPoint</vt:lpstr>
      <vt:lpstr>Apresentação do PowerPoint</vt:lpstr>
      <vt:lpstr>Resultados e Discussão</vt:lpstr>
      <vt:lpstr>Resultados e Discussão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Impacto da ESF sobre o perfil de morbidade hospitalar em MG  Saúde em Debate (B2)</dc:title>
  <dc:creator>Sidney Bissoli</dc:creator>
  <cp:lastModifiedBy>Sidney Bissoli</cp:lastModifiedBy>
  <cp:revision>1</cp:revision>
  <dcterms:created xsi:type="dcterms:W3CDTF">2021-04-28T15:43:46Z</dcterms:created>
  <dcterms:modified xsi:type="dcterms:W3CDTF">2021-05-05T01:00:39Z</dcterms:modified>
</cp:coreProperties>
</file>

<file path=docProps/thumbnail.jpeg>
</file>